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7" r:id="rId4"/>
    <p:sldId id="260" r:id="rId5"/>
    <p:sldId id="258" r:id="rId6"/>
    <p:sldId id="261" r:id="rId7"/>
    <p:sldId id="259" r:id="rId8"/>
    <p:sldId id="262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66"/>
  </p:normalViewPr>
  <p:slideViewPr>
    <p:cSldViewPr snapToGrid="0" snapToObjects="1">
      <p:cViewPr varScale="1">
        <p:scale>
          <a:sx n="93" d="100"/>
          <a:sy n="93" d="100"/>
        </p:scale>
        <p:origin x="21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DD8F-F9BB-774E-9261-EAD891284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96528-8161-1442-B873-B503CBE5D2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57745-AC4D-5D4C-B2F3-B6C9C3FB8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26.01.24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B5212-E27C-414D-8223-3F7E1C31F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BD6E5-0CBC-9A46-82B5-A04C86EE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551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25DA0-1BDF-9D41-9F0A-E746E42E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0F5D4-0E77-F541-8697-A2076C83B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C1756-1625-954D-92AB-244908D59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26.01.24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5548E-6446-0741-8764-9B93A6057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68C9B-DAA2-4549-A37A-F44A014FF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6497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77CF99-6E72-AB42-9815-5D1C906C46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90AD98-7285-A147-B0E7-456180153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36DC8-4C0D-3147-9A67-9EF62545B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26.01.24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7CD61-2236-4040-97A6-31DBBE6D5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C0122-A191-1E4D-80B9-07C1F6CB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057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C5F8A-B380-8A41-8221-67208541C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E56AD-7E2C-1A49-B93F-D13D46E1D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A2884-1669-B94B-B51E-7A1B78604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26.01.24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7A3A2-9E13-534A-8C52-A523BA17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060BC-A438-B144-B29A-FC9A6538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9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3444-771F-D945-9475-9B889F5FA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8F0F8-4B69-A94D-9DC8-BB8D474C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AE0E5-F6F1-4040-90C3-21B9F4DA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26.01.24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BBC2E-2AEC-5E42-B964-35F95322F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E29D7-B79B-B047-9014-0D52EC77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40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C3D72-FE1E-5142-8681-18C242AE9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84B7B-457F-C248-88E0-BBDF69C07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22075-DA03-4C4E-963A-040A8E0ED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2B8CAC-D878-1044-935E-D479CD91F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26.01.24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6959D-5CEF-3141-97DE-296E43394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CF088-1344-4648-8C5B-DF7BE775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35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3A5C1-A665-AB40-A2AA-C526920F5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55611-4CBF-8743-8249-49392F8C3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3F2DB-364E-D646-B1C3-98BE60561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0FD9-F46A-5048-B844-1E8068CA3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CBA93-840B-FF45-8691-7B54E6A157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139BBE-F9AB-0846-AC4C-526C21799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26.01.24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D2358F-58AD-C442-A663-AA1ABC266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BBB1E1-66AA-164C-81B4-CE951025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8432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AB0FB-DB83-6446-8BF5-06B6193BB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DE7C52-32ED-B343-83D4-62414FE2C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26.01.24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E6952-404E-474D-818E-6A7B5C44E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9EE95C-8E6F-3B42-81A9-8CFED66C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341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8E150D-DFB6-A74F-97B8-2EF338782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26.01.24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3144E3-9EA9-BD47-B387-260E8FFAF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A80DC-9E9C-3549-B79E-AF0F6009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104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174EA-348E-944A-90DC-7DF056F7C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C35D1-B4C5-4640-A9EA-2C4E004AE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13142-333E-9E44-9F3A-7BA8A714C1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F18AB-E6E1-024C-B69D-F945F3BC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26.01.24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66EE08-6B57-EF46-B400-A89BB0D40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B0E32-3756-3C41-AAB1-1F1774749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9536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16749-39FA-6D49-841B-1F47E28C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200717-8310-504C-97B7-CA23487A08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35FD07-3612-6F41-A086-F4EA535CA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3DAB8-5447-B948-A348-F4E0AF534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26.01.24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B9BE9D-BE03-2C4D-9A53-EE694C12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5E82D-55BD-9B4F-A1D8-357E096D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651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6C71C8-3BA9-904F-9CF0-F1B645F9A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2DE1E-3783-CE4A-B730-00BE078F9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5BEA9-5FCD-944A-BCD5-9E934A308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3A8C4-1BE5-8746-8456-CEDD9049C978}" type="datetimeFigureOut">
              <a:rPr lang="de-DE" smtClean="0"/>
              <a:t>26.01.24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C7BDF-8C16-3340-AF4F-E5FAB413A6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DE338-1597-FC45-985A-42155D43C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5732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7E9A5-DA44-8844-82BB-E6EE8C212C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intensities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BBCC1C-2330-3C4F-9EA9-51BCB2A56C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7996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D14B0-1653-26AF-6845-6B255A3DF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793A58-AED0-B808-CB1E-13668C584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76" y="335810"/>
            <a:ext cx="3943087" cy="27601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E01215-06CE-7FBF-6680-C47972F24170}"/>
              </a:ext>
            </a:extLst>
          </p:cNvPr>
          <p:cNvSpPr/>
          <p:nvPr/>
        </p:nvSpPr>
        <p:spPr>
          <a:xfrm>
            <a:off x="5101494" y="5598068"/>
            <a:ext cx="1832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xy_16bit__h2b.tif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CD3242-9399-D3B4-51B1-EFBD7FBE2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431" y="335810"/>
            <a:ext cx="3905684" cy="276016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1F7ECB-19AA-17A3-8269-1DD6F65085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09980"/>
              </p:ext>
            </p:extLst>
          </p:nvPr>
        </p:nvGraphicFramePr>
        <p:xfrm>
          <a:off x="2092319" y="3501257"/>
          <a:ext cx="812800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46804853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891136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896123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302103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07354888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3247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object_id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  <a:r>
                        <a:rPr lang="en-DE" dirty="0"/>
                        <a:t>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</a:t>
                      </a:r>
                      <a:r>
                        <a:rPr lang="en-DE" dirty="0"/>
                        <a:t>um_pixels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mean_bg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  <a:r>
                        <a:rPr lang="en-DE" dirty="0"/>
                        <a:t>ean_corr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  <a:r>
                        <a:rPr lang="en-DE" dirty="0"/>
                        <a:t>um_corr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268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134.89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100.29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34.60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10484.12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373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171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151.20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100.29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51.01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9438.34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298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712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29D6D9-E000-5344-81B4-CCAD01651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76" y="335810"/>
            <a:ext cx="3943087" cy="27601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8A4D1DC-8127-EB49-819F-0F1C006B4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70"/>
          <a:stretch/>
        </p:blipFill>
        <p:spPr>
          <a:xfrm>
            <a:off x="1962150" y="335810"/>
            <a:ext cx="4055621" cy="28238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D2F597-7FBF-E84A-9D8A-5D8D0A4C93E1}"/>
              </a:ext>
            </a:extLst>
          </p:cNvPr>
          <p:cNvSpPr txBox="1"/>
          <p:nvPr/>
        </p:nvSpPr>
        <p:spPr>
          <a:xfrm>
            <a:off x="2607472" y="240747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C828DB-0F80-9E46-97DD-A49BA8EBCA1C}"/>
              </a:ext>
            </a:extLst>
          </p:cNvPr>
          <p:cNvSpPr/>
          <p:nvPr/>
        </p:nvSpPr>
        <p:spPr>
          <a:xfrm>
            <a:off x="5101494" y="5598068"/>
            <a:ext cx="1832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xy_16bit__h2b.tif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7A9953-986A-9D42-AD96-AA8043279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431" y="3282287"/>
            <a:ext cx="8245932" cy="124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97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50572-ED19-8D42-94AE-208C1BA9E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34" y="2132973"/>
            <a:ext cx="10515600" cy="2259541"/>
          </a:xfrm>
        </p:spPr>
        <p:txBody>
          <a:bodyPr>
            <a:normAutofit/>
          </a:bodyPr>
          <a:lstStyle/>
          <a:p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br>
              <a:rPr lang="de-DE" dirty="0"/>
            </a:b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challenging</a:t>
            </a:r>
            <a:r>
              <a:rPr lang="de-DE" dirty="0"/>
              <a:t>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ABBF6B-4413-B841-BD82-E24EB2D6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0" y="233794"/>
            <a:ext cx="5969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70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B2204B0-DEB7-F245-970A-E0614E16A32B}"/>
              </a:ext>
            </a:extLst>
          </p:cNvPr>
          <p:cNvSpPr txBox="1"/>
          <p:nvPr/>
        </p:nvSpPr>
        <p:spPr>
          <a:xfrm>
            <a:off x="3626739" y="492167"/>
            <a:ext cx="51364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 err="1"/>
              <a:t>Where</a:t>
            </a:r>
            <a:r>
              <a:rPr lang="de-DE" sz="4800" dirty="0"/>
              <a:t> </a:t>
            </a:r>
            <a:r>
              <a:rPr lang="de-DE" sz="4800" dirty="0" err="1"/>
              <a:t>to</a:t>
            </a:r>
            <a:r>
              <a:rPr lang="de-DE" sz="4800" dirty="0"/>
              <a:t> </a:t>
            </a:r>
            <a:r>
              <a:rPr lang="de-DE" sz="4800" dirty="0" err="1"/>
              <a:t>measure</a:t>
            </a:r>
            <a:r>
              <a:rPr lang="de-DE" sz="4800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9F58EC-8B14-6B45-A47D-94C39A383528}"/>
              </a:ext>
            </a:extLst>
          </p:cNvPr>
          <p:cNvSpPr txBox="1"/>
          <p:nvPr/>
        </p:nvSpPr>
        <p:spPr>
          <a:xfrm>
            <a:off x="3300226" y="4631613"/>
            <a:ext cx="581223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800" dirty="0" err="1"/>
              <a:t>What</a:t>
            </a:r>
            <a:r>
              <a:rPr lang="de-DE" sz="4800" dirty="0"/>
              <a:t> </a:t>
            </a:r>
            <a:r>
              <a:rPr lang="de-DE" sz="4800" dirty="0" err="1"/>
              <a:t>to</a:t>
            </a:r>
            <a:r>
              <a:rPr lang="de-DE" sz="4800" dirty="0"/>
              <a:t> </a:t>
            </a:r>
            <a:r>
              <a:rPr lang="de-DE" sz="4800" dirty="0" err="1"/>
              <a:t>measure</a:t>
            </a:r>
            <a:r>
              <a:rPr lang="de-DE" sz="4800" dirty="0"/>
              <a:t>?</a:t>
            </a:r>
          </a:p>
          <a:p>
            <a:pPr algn="ctr"/>
            <a:br>
              <a:rPr lang="de-DE" sz="3200" dirty="0"/>
            </a:br>
            <a:r>
              <a:rPr lang="de-DE" sz="3200" dirty="0" err="1"/>
              <a:t>Mean</a:t>
            </a:r>
            <a:r>
              <a:rPr lang="de-DE" sz="3200" dirty="0"/>
              <a:t>, </a:t>
            </a:r>
            <a:r>
              <a:rPr lang="de-DE" sz="3200" dirty="0" err="1"/>
              <a:t>Sum</a:t>
            </a:r>
            <a:r>
              <a:rPr lang="de-DE" sz="3200" dirty="0"/>
              <a:t>, Min, Max, Median, 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647B18-C787-204D-8523-28480CD2D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105" y="1682799"/>
            <a:ext cx="2561167" cy="2539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CAF268-7629-E645-97E2-2B09CD73C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85" y="1682799"/>
            <a:ext cx="2561167" cy="25397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71B74C-341B-814D-ABC5-A0EFA408D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337" y="1682799"/>
            <a:ext cx="2561167" cy="25397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9AA7AC-C52C-2942-B090-59013C042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161" y="1682799"/>
            <a:ext cx="2561167" cy="25397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814FADE-B1D4-594B-8DF9-33FCFD67B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8386" y="1682799"/>
            <a:ext cx="2561167" cy="25397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E0C94E9-BFEE-9F4D-BF01-4D94967D01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875" y="1665865"/>
            <a:ext cx="2561167" cy="253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27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864D-7822-F842-89BE-9F8B69D3E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33" y="237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000" dirty="0" err="1"/>
              <a:t>How</a:t>
            </a:r>
            <a:r>
              <a:rPr lang="de-DE" sz="4000" dirty="0"/>
              <a:t> </a:t>
            </a:r>
            <a:r>
              <a:rPr lang="de-DE" sz="4000" dirty="0" err="1"/>
              <a:t>to</a:t>
            </a:r>
            <a:r>
              <a:rPr lang="de-DE" sz="4000" dirty="0"/>
              <a:t> </a:t>
            </a:r>
            <a:r>
              <a:rPr lang="de-DE" sz="4000" dirty="0" err="1"/>
              <a:t>compare</a:t>
            </a:r>
            <a:r>
              <a:rPr lang="de-DE" sz="4000" dirty="0"/>
              <a:t> </a:t>
            </a:r>
            <a:r>
              <a:rPr lang="de-DE" sz="4000" dirty="0" err="1"/>
              <a:t>intensities</a:t>
            </a:r>
            <a:r>
              <a:rPr lang="de-DE" sz="4000" dirty="0"/>
              <a:t> </a:t>
            </a:r>
            <a:r>
              <a:rPr lang="de-DE" sz="4000" dirty="0" err="1"/>
              <a:t>and</a:t>
            </a:r>
            <a:r>
              <a:rPr lang="de-DE" sz="4000" dirty="0"/>
              <a:t> </a:t>
            </a:r>
            <a:r>
              <a:rPr lang="de-DE" sz="4000" dirty="0" err="1"/>
              <a:t>how</a:t>
            </a:r>
            <a:r>
              <a:rPr lang="de-DE" sz="4000" dirty="0"/>
              <a:t> </a:t>
            </a:r>
            <a:r>
              <a:rPr lang="de-DE" sz="4000" dirty="0" err="1"/>
              <a:t>to</a:t>
            </a:r>
            <a:r>
              <a:rPr lang="de-DE" sz="4000" dirty="0"/>
              <a:t> </a:t>
            </a:r>
            <a:br>
              <a:rPr lang="de-DE" sz="4000" dirty="0"/>
            </a:br>
            <a:r>
              <a:rPr lang="de-DE" sz="4000" dirty="0" err="1"/>
              <a:t>take</a:t>
            </a:r>
            <a:r>
              <a:rPr lang="de-DE" sz="4000" dirty="0"/>
              <a:t> </a:t>
            </a:r>
            <a:r>
              <a:rPr lang="de-DE" sz="4000" dirty="0" err="1"/>
              <a:t>into</a:t>
            </a:r>
            <a:r>
              <a:rPr lang="de-DE" sz="4000" dirty="0"/>
              <a:t> </a:t>
            </a:r>
            <a:r>
              <a:rPr lang="de-DE" sz="4000" dirty="0" err="1"/>
              <a:t>account</a:t>
            </a:r>
            <a:r>
              <a:rPr lang="de-DE" sz="4000" dirty="0"/>
              <a:t> „</a:t>
            </a:r>
            <a:r>
              <a:rPr lang="de-DE" sz="4000" dirty="0" err="1"/>
              <a:t>background</a:t>
            </a:r>
            <a:r>
              <a:rPr lang="de-DE" sz="4000" dirty="0"/>
              <a:t>“?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F8083-C60F-BC44-A582-2D1612A8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7132" y="1587515"/>
            <a:ext cx="4546600" cy="450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2C4990-B8C0-3347-8427-796D59ABD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277" y="2522343"/>
            <a:ext cx="4036790" cy="23431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737663-1154-E744-8AB5-B086EAA0340F}"/>
              </a:ext>
            </a:extLst>
          </p:cNvPr>
          <p:cNvSpPr txBox="1"/>
          <p:nvPr/>
        </p:nvSpPr>
        <p:spPr>
          <a:xfrm>
            <a:off x="8100790" y="5363590"/>
            <a:ext cx="3820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110 – 80  = 30</a:t>
            </a:r>
          </a:p>
          <a:p>
            <a:r>
              <a:rPr lang="de-DE" dirty="0"/>
              <a:t>110 / 80 = 1.375</a:t>
            </a:r>
          </a:p>
          <a:p>
            <a:r>
              <a:rPr lang="de-DE" dirty="0"/>
              <a:t>( 110 – 55 ) / ( 80 – 55 ) = 55 / 25 = 2.2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E73CB-844E-7E48-B448-57399C6B2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018" y="2522343"/>
            <a:ext cx="3981710" cy="231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62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91894-DE94-1E44-88C7-82D773834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2275217"/>
            <a:ext cx="3062590" cy="379306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530BA3-291B-3D40-AF7F-561504D84EA3}"/>
              </a:ext>
            </a:extLst>
          </p:cNvPr>
          <p:cNvSpPr txBox="1">
            <a:spLocks/>
          </p:cNvSpPr>
          <p:nvPr/>
        </p:nvSpPr>
        <p:spPr>
          <a:xfrm>
            <a:off x="736600" y="3400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intensities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account</a:t>
            </a:r>
            <a:r>
              <a:rPr lang="de-DE" dirty="0"/>
              <a:t> „</a:t>
            </a:r>
            <a:r>
              <a:rPr lang="de-DE" dirty="0" err="1"/>
              <a:t>background</a:t>
            </a:r>
            <a:r>
              <a:rPr lang="de-DE" dirty="0"/>
              <a:t>“?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F573E9-A0D3-5241-B1D1-08DB61A4D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809" y="2275217"/>
            <a:ext cx="3052203" cy="37802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D99584-E6A2-8648-9CBF-3B9ED7629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012" y="3314700"/>
            <a:ext cx="44196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13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8F3F9-E573-CE41-9D94-4AD03E2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BFB0-807D-234D-B25E-BD63D9EB5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decisicion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taken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ways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decisions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decisions</a:t>
            </a:r>
            <a:r>
              <a:rPr lang="de-DE" dirty="0"/>
              <a:t> </a:t>
            </a:r>
            <a:r>
              <a:rPr lang="de-DE" dirty="0" err="1"/>
              <a:t>depend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  <a:p>
            <a:pPr lvl="1"/>
            <a:r>
              <a:rPr lang="de-DE" dirty="0"/>
              <a:t>Sample</a:t>
            </a:r>
          </a:p>
          <a:p>
            <a:pPr lvl="1"/>
            <a:r>
              <a:rPr lang="de-DE" dirty="0"/>
              <a:t>Sample </a:t>
            </a:r>
            <a:r>
              <a:rPr lang="de-DE" dirty="0" err="1"/>
              <a:t>preparation</a:t>
            </a:r>
            <a:r>
              <a:rPr lang="de-DE" dirty="0"/>
              <a:t> (</a:t>
            </a:r>
            <a:r>
              <a:rPr lang="de-DE" dirty="0" err="1"/>
              <a:t>staining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Microscopy</a:t>
            </a:r>
            <a:r>
              <a:rPr lang="de-DE" dirty="0"/>
              <a:t> (e.g. </a:t>
            </a:r>
            <a:r>
              <a:rPr lang="de-DE" dirty="0" err="1"/>
              <a:t>confocal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widefield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Biological </a:t>
            </a:r>
            <a:r>
              <a:rPr lang="de-DE" dirty="0" err="1"/>
              <a:t>question</a:t>
            </a:r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doubt</a:t>
            </a:r>
            <a:r>
              <a:rPr lang="de-DE" dirty="0"/>
              <a:t>: </a:t>
            </a:r>
            <a:r>
              <a:rPr lang="de-DE" dirty="0" err="1"/>
              <a:t>consult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experienced</a:t>
            </a:r>
            <a:r>
              <a:rPr lang="de-DE" dirty="0"/>
              <a:t> </a:t>
            </a:r>
            <a:r>
              <a:rPr lang="de-DE" dirty="0" err="1"/>
              <a:t>bioimage</a:t>
            </a:r>
            <a:r>
              <a:rPr lang="de-DE" dirty="0"/>
              <a:t> </a:t>
            </a:r>
            <a:r>
              <a:rPr lang="de-DE" dirty="0" err="1"/>
              <a:t>analyst</a:t>
            </a:r>
            <a:r>
              <a:rPr lang="de-DE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640223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186</Words>
  <Application>Microsoft Macintosh PowerPoint</Application>
  <PresentationFormat>Widescreen</PresentationFormat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Measure intensities</vt:lpstr>
      <vt:lpstr>PowerPoint Presentation</vt:lpstr>
      <vt:lpstr>PowerPoint Presentation</vt:lpstr>
      <vt:lpstr>Intensity measurements are very challenging!</vt:lpstr>
      <vt:lpstr>PowerPoint Presentation</vt:lpstr>
      <vt:lpstr>How to compare intensities and how to  take into account „background“?</vt:lpstr>
      <vt:lpstr>PowerPoint Presentation</vt:lpstr>
      <vt:lpstr>Intensity measurements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 intensities</dc:title>
  <dc:creator>Microsoft Office User</dc:creator>
  <cp:lastModifiedBy>Christian Tischer</cp:lastModifiedBy>
  <cp:revision>16</cp:revision>
  <dcterms:created xsi:type="dcterms:W3CDTF">2021-01-28T09:54:41Z</dcterms:created>
  <dcterms:modified xsi:type="dcterms:W3CDTF">2024-01-26T13:16:29Z</dcterms:modified>
</cp:coreProperties>
</file>